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D7B7-E8D4-4B5B-B4BB-1321C9597CCC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3669-B3DA-49E4-A518-D9591D2E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Surgical Technique</a:t>
            </a:r>
          </a:p>
          <a:p>
            <a:r>
              <a:rPr lang="en-US" sz="2000" smtClean="0"/>
              <a:t>2.9 Labral</a:t>
            </a:r>
            <a:r>
              <a:rPr lang="en-US" sz="2000" dirty="0" smtClean="0"/>
              <a:t> Anchor</a:t>
            </a:r>
          </a:p>
        </p:txBody>
      </p:sp>
      <p:pic>
        <p:nvPicPr>
          <p:cNvPr id="5" name="Picture 4" descr="ROG rhode orthopedic grou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1970"/>
            <a:ext cx="7391400" cy="228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Advance 2.9mm Tap into </a:t>
            </a:r>
            <a:r>
              <a:rPr lang="en-US" sz="3600" dirty="0" err="1" smtClean="0"/>
              <a:t>Fishmouth</a:t>
            </a:r>
            <a:r>
              <a:rPr lang="en-US" sz="3600" dirty="0"/>
              <a:t>G</a:t>
            </a:r>
            <a:r>
              <a:rPr lang="en-US" sz="3600" dirty="0" smtClean="0"/>
              <a:t>uide</a:t>
            </a:r>
            <a:endParaRPr lang="en-US" sz="3600" dirty="0"/>
          </a:p>
        </p:txBody>
      </p:sp>
      <p:pic>
        <p:nvPicPr>
          <p:cNvPr id="4" name="Picture 3" descr="IMG_9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8077200" cy="5384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91000" y="2819400"/>
            <a:ext cx="1600200" cy="838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2173069"/>
            <a:ext cx="219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2.9mm </a:t>
            </a:r>
            <a:r>
              <a:rPr lang="en-US" dirty="0" err="1" smtClean="0">
                <a:solidFill>
                  <a:srgbClr val="FFFFFF"/>
                </a:solidFill>
              </a:rPr>
              <a:t>Labral</a:t>
            </a:r>
            <a:r>
              <a:rPr lang="en-US" dirty="0" smtClean="0">
                <a:solidFill>
                  <a:srgbClr val="FFFFFF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9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Stop when corresponding lines are aligned</a:t>
            </a:r>
            <a:endParaRPr lang="en-US" sz="3600" dirty="0"/>
          </a:p>
        </p:txBody>
      </p:sp>
      <p:pic>
        <p:nvPicPr>
          <p:cNvPr id="5" name="Picture 4" descr="IMG_9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1000"/>
            <a:ext cx="5334000" cy="3556000"/>
          </a:xfrm>
          <a:prstGeom prst="rect">
            <a:avLst/>
          </a:prstGeom>
        </p:spPr>
      </p:pic>
      <p:pic>
        <p:nvPicPr>
          <p:cNvPr id="7" name="Picture 6" descr="IMG_9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168400"/>
            <a:ext cx="5257800" cy="3505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2286000" y="4038600"/>
            <a:ext cx="914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928519" y="2042319"/>
            <a:ext cx="1325562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9807" y="3582194"/>
            <a:ext cx="219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2.9mm </a:t>
            </a:r>
            <a:r>
              <a:rPr lang="en-US" dirty="0" err="1" smtClean="0">
                <a:solidFill>
                  <a:srgbClr val="FFFFFF"/>
                </a:solidFill>
              </a:rPr>
              <a:t>Labral</a:t>
            </a:r>
            <a:r>
              <a:rPr lang="en-US" dirty="0" smtClean="0">
                <a:solidFill>
                  <a:srgbClr val="FFFFFF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10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Insert 2.9mm Inserter into </a:t>
            </a:r>
            <a:r>
              <a:rPr lang="en-US" sz="3600" dirty="0" err="1" smtClean="0"/>
              <a:t>Fishmouth</a:t>
            </a:r>
            <a:r>
              <a:rPr lang="en-US" sz="3600" dirty="0" smtClean="0"/>
              <a:t> Guide</a:t>
            </a:r>
            <a:endParaRPr lang="en-US" sz="3600" dirty="0"/>
          </a:p>
        </p:txBody>
      </p:sp>
      <p:pic>
        <p:nvPicPr>
          <p:cNvPr id="10" name="Picture 9" descr="IMG_9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01000" cy="5334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657600" y="2895600"/>
            <a:ext cx="16764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1905000"/>
            <a:ext cx="219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2.9mm </a:t>
            </a:r>
            <a:r>
              <a:rPr lang="en-US" dirty="0" err="1" smtClean="0">
                <a:solidFill>
                  <a:srgbClr val="FFFFFF"/>
                </a:solidFill>
              </a:rPr>
              <a:t>Labral</a:t>
            </a:r>
            <a:r>
              <a:rPr lang="en-US" dirty="0" smtClean="0">
                <a:solidFill>
                  <a:srgbClr val="FFFFFF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11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Advance 2.9mm Inserter into </a:t>
            </a:r>
            <a:r>
              <a:rPr lang="en-US" sz="3600" dirty="0" err="1" smtClean="0"/>
              <a:t>Fishmouth</a:t>
            </a:r>
            <a:r>
              <a:rPr lang="en-US" sz="3600" dirty="0"/>
              <a:t>G</a:t>
            </a:r>
            <a:r>
              <a:rPr lang="en-US" sz="3600" dirty="0" smtClean="0"/>
              <a:t>uide</a:t>
            </a:r>
            <a:endParaRPr lang="en-US" sz="3600" dirty="0"/>
          </a:p>
        </p:txBody>
      </p:sp>
      <p:pic>
        <p:nvPicPr>
          <p:cNvPr id="7" name="Picture 6" descr="IMG_9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5029200" cy="3352800"/>
          </a:xfrm>
          <a:prstGeom prst="rect">
            <a:avLst/>
          </a:prstGeom>
        </p:spPr>
      </p:pic>
      <p:pic>
        <p:nvPicPr>
          <p:cNvPr id="9" name="Picture 8" descr="IMG_9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1900" y="1143000"/>
            <a:ext cx="5372100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9807" y="3259028"/>
            <a:ext cx="219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2.9mm </a:t>
            </a:r>
            <a:r>
              <a:rPr lang="en-US" dirty="0" err="1" smtClean="0">
                <a:solidFill>
                  <a:srgbClr val="FFFFFF"/>
                </a:solidFill>
              </a:rPr>
              <a:t>Labral</a:t>
            </a:r>
            <a:r>
              <a:rPr lang="en-US" dirty="0" smtClean="0">
                <a:solidFill>
                  <a:srgbClr val="FFFFFF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12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24600" y="2209800"/>
            <a:ext cx="4572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4343400"/>
            <a:ext cx="5334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Stop when corresponding lines are aligned</a:t>
            </a:r>
            <a:endParaRPr lang="en-US" sz="3600" dirty="0"/>
          </a:p>
        </p:txBody>
      </p:sp>
      <p:pic>
        <p:nvPicPr>
          <p:cNvPr id="8" name="Picture 7" descr="IMG_9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5029200" cy="3352800"/>
          </a:xfrm>
          <a:prstGeom prst="rect">
            <a:avLst/>
          </a:prstGeom>
        </p:spPr>
      </p:pic>
      <p:pic>
        <p:nvPicPr>
          <p:cNvPr id="10" name="Picture 9" descr="IMG_9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1900" y="1219200"/>
            <a:ext cx="5372100" cy="3581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9807" y="3429000"/>
            <a:ext cx="219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2.9mm </a:t>
            </a:r>
            <a:r>
              <a:rPr lang="en-US" dirty="0" err="1" smtClean="0">
                <a:solidFill>
                  <a:srgbClr val="FFFFFF"/>
                </a:solidFill>
              </a:rPr>
              <a:t>Labral</a:t>
            </a:r>
            <a:r>
              <a:rPr lang="en-US" dirty="0" smtClean="0">
                <a:solidFill>
                  <a:srgbClr val="FFFFFF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13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905500" y="2286000"/>
            <a:ext cx="11430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828800" y="3962400"/>
            <a:ext cx="1066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Unload Anchor and Remove 2.9mm Inserter</a:t>
            </a:r>
            <a:endParaRPr lang="en-US" sz="3600" dirty="0"/>
          </a:p>
        </p:txBody>
      </p:sp>
      <p:pic>
        <p:nvPicPr>
          <p:cNvPr id="9" name="Picture 8" descr="IMG_9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1143000"/>
            <a:ext cx="8343900" cy="556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6903" y="2362200"/>
            <a:ext cx="219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2.9mm </a:t>
            </a:r>
            <a:r>
              <a:rPr lang="en-US" dirty="0" err="1" smtClean="0">
                <a:solidFill>
                  <a:srgbClr val="FFFFFF"/>
                </a:solidFill>
              </a:rPr>
              <a:t>Labral</a:t>
            </a:r>
            <a:r>
              <a:rPr lang="en-US" dirty="0" smtClean="0">
                <a:solidFill>
                  <a:srgbClr val="FFFFFF"/>
                </a:solidFill>
              </a:rPr>
              <a:t> Anchor</a:t>
            </a:r>
          </a:p>
          <a:p>
            <a:pPr algn="ctr"/>
            <a:r>
              <a:rPr lang="en-US" smtClean="0">
                <a:solidFill>
                  <a:srgbClr val="FFFFFF"/>
                </a:solidFill>
              </a:rPr>
              <a:t>Step </a:t>
            </a:r>
            <a:r>
              <a:rPr lang="en-US" smtClean="0">
                <a:solidFill>
                  <a:srgbClr val="FFFFFF"/>
                </a:solidFill>
              </a:rPr>
              <a:t>14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Loading the 2.9mm Anchor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Inserter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MG_9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886700" cy="5257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657600" y="4191000"/>
            <a:ext cx="14478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5253335"/>
            <a:ext cx="2194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2.9mm </a:t>
            </a:r>
            <a:r>
              <a:rPr lang="en-US" dirty="0" err="1" smtClean="0">
                <a:solidFill>
                  <a:schemeClr val="bg1"/>
                </a:solidFill>
              </a:rPr>
              <a:t>Labral</a:t>
            </a:r>
            <a:r>
              <a:rPr lang="en-US" dirty="0" smtClean="0">
                <a:solidFill>
                  <a:schemeClr val="bg1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STEP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Loading the 2.9mm Anchor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Inserter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IMG_9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5253335"/>
            <a:ext cx="2194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2.9mm </a:t>
            </a:r>
            <a:r>
              <a:rPr lang="en-US" dirty="0" err="1" smtClean="0">
                <a:solidFill>
                  <a:schemeClr val="bg1"/>
                </a:solidFill>
              </a:rPr>
              <a:t>Labral</a:t>
            </a:r>
            <a:r>
              <a:rPr lang="en-US" dirty="0" smtClean="0">
                <a:solidFill>
                  <a:schemeClr val="bg1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STEP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Loading the 2.9mm Anchor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Inserter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MG_9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153400" cy="5435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505200" y="3200400"/>
            <a:ext cx="16002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5253335"/>
            <a:ext cx="2194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2.9mm </a:t>
            </a:r>
            <a:r>
              <a:rPr lang="en-US" dirty="0" err="1" smtClean="0">
                <a:solidFill>
                  <a:schemeClr val="bg1"/>
                </a:solidFill>
              </a:rPr>
              <a:t>Labral</a:t>
            </a:r>
            <a:r>
              <a:rPr lang="en-US" dirty="0" smtClean="0">
                <a:solidFill>
                  <a:schemeClr val="bg1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STEP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Loading the 2.9mm Anchor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Inserter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MG_9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1295400"/>
            <a:ext cx="8343900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253335"/>
            <a:ext cx="2194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2.9mm </a:t>
            </a:r>
            <a:r>
              <a:rPr lang="en-US" dirty="0" err="1" smtClean="0">
                <a:solidFill>
                  <a:schemeClr val="bg1"/>
                </a:solidFill>
              </a:rPr>
              <a:t>Labral</a:t>
            </a:r>
            <a:r>
              <a:rPr lang="en-US" dirty="0" smtClean="0">
                <a:solidFill>
                  <a:schemeClr val="bg1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STEP 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Loading the 2.9mm Anchor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Inserter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IMG_9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305800" cy="553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5253335"/>
            <a:ext cx="2194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2.9mm </a:t>
            </a:r>
            <a:r>
              <a:rPr lang="en-US" dirty="0" err="1" smtClean="0">
                <a:solidFill>
                  <a:schemeClr val="bg1"/>
                </a:solidFill>
              </a:rPr>
              <a:t>Labral</a:t>
            </a:r>
            <a:r>
              <a:rPr lang="en-US" dirty="0" smtClean="0">
                <a:solidFill>
                  <a:schemeClr val="bg1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STEP 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Loading the 2.9mm Anchor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Inserter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IMG_9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1219200"/>
            <a:ext cx="2194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2.9mm </a:t>
            </a:r>
            <a:r>
              <a:rPr lang="en-US" dirty="0" err="1" smtClean="0">
                <a:solidFill>
                  <a:schemeClr val="bg1"/>
                </a:solidFill>
              </a:rPr>
              <a:t>Labral</a:t>
            </a:r>
            <a:r>
              <a:rPr lang="en-US" dirty="0" smtClean="0">
                <a:solidFill>
                  <a:schemeClr val="bg1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STEP </a:t>
            </a:r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Placement of the 2.9mm </a:t>
            </a:r>
            <a:r>
              <a:rPr lang="en-US" sz="3600" dirty="0" err="1" smtClean="0"/>
              <a:t>Fishmouth</a:t>
            </a:r>
            <a:r>
              <a:rPr lang="en-US" sz="3600" dirty="0" smtClean="0"/>
              <a:t> Guide</a:t>
            </a:r>
            <a:endParaRPr lang="en-US" sz="3600" dirty="0"/>
          </a:p>
        </p:txBody>
      </p:sp>
      <p:pic>
        <p:nvPicPr>
          <p:cNvPr id="6" name="Picture 5" descr="IMG_9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5029200" cy="3352800"/>
          </a:xfrm>
          <a:prstGeom prst="rect">
            <a:avLst/>
          </a:prstGeom>
        </p:spPr>
      </p:pic>
      <p:pic>
        <p:nvPicPr>
          <p:cNvPr id="7" name="Picture 6" descr="IMG_9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320800"/>
            <a:ext cx="52578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5257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Fishmouth</a:t>
            </a:r>
            <a:r>
              <a:rPr lang="en-US" dirty="0" smtClean="0"/>
              <a:t> Design allows for more variability to accommodate surgeon preference.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35007" y="3828365"/>
            <a:ext cx="219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2.9mm </a:t>
            </a:r>
            <a:r>
              <a:rPr lang="en-US" dirty="0" err="1" smtClean="0">
                <a:solidFill>
                  <a:srgbClr val="FFFFFF"/>
                </a:solidFill>
              </a:rPr>
              <a:t>Labral</a:t>
            </a:r>
            <a:r>
              <a:rPr lang="en-US" dirty="0" smtClean="0">
                <a:solidFill>
                  <a:srgbClr val="FFFFFF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7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Insert 2.9mm Tap into </a:t>
            </a:r>
            <a:r>
              <a:rPr lang="en-US" sz="3600" dirty="0" err="1" smtClean="0"/>
              <a:t>Fishmouth</a:t>
            </a:r>
            <a:r>
              <a:rPr lang="en-US" sz="3600" dirty="0"/>
              <a:t>G</a:t>
            </a:r>
            <a:r>
              <a:rPr lang="en-US" sz="3600" dirty="0" smtClean="0"/>
              <a:t>uide</a:t>
            </a:r>
            <a:endParaRPr lang="en-US" sz="3600" dirty="0"/>
          </a:p>
        </p:txBody>
      </p:sp>
      <p:pic>
        <p:nvPicPr>
          <p:cNvPr id="12" name="Picture 11" descr="IMG_9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17638"/>
            <a:ext cx="8077200" cy="538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2057400"/>
            <a:ext cx="219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2.9mm </a:t>
            </a:r>
            <a:r>
              <a:rPr lang="en-US" dirty="0" err="1" smtClean="0">
                <a:solidFill>
                  <a:srgbClr val="FFFFFF"/>
                </a:solidFill>
              </a:rPr>
              <a:t>Labral</a:t>
            </a:r>
            <a:r>
              <a:rPr lang="en-US" dirty="0" smtClean="0">
                <a:solidFill>
                  <a:srgbClr val="FFFFFF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8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162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Placement of the 2.9mm Fishmouth Guide</vt:lpstr>
      <vt:lpstr>Insert 2.9mm Tap into FishmouthGuide</vt:lpstr>
      <vt:lpstr>Advance 2.9mm Tap into FishmouthGuide</vt:lpstr>
      <vt:lpstr>Stop when corresponding lines are aligned</vt:lpstr>
      <vt:lpstr>Insert 2.9mm Inserter into Fishmouth Guide</vt:lpstr>
      <vt:lpstr>Advance 2.9mm Inserter into FishmouthGuide</vt:lpstr>
      <vt:lpstr>Stop when corresponding lines are aligned</vt:lpstr>
      <vt:lpstr>Unload Anchor and Remove 2.9mm Inserter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</dc:creator>
  <cp:lastModifiedBy>ROG</cp:lastModifiedBy>
  <cp:revision>4</cp:revision>
  <dcterms:created xsi:type="dcterms:W3CDTF">2011-12-12T15:46:38Z</dcterms:created>
  <dcterms:modified xsi:type="dcterms:W3CDTF">2012-02-27T18:28:21Z</dcterms:modified>
</cp:coreProperties>
</file>