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DA6C-3A6D-44B9-B91F-ADA52E877F8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867-C000-48F1-886B-42B47D51F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DA6C-3A6D-44B9-B91F-ADA52E877F8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867-C000-48F1-886B-42B47D51F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DA6C-3A6D-44B9-B91F-ADA52E877F8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867-C000-48F1-886B-42B47D51F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DA6C-3A6D-44B9-B91F-ADA52E877F8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867-C000-48F1-886B-42B47D51F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DA6C-3A6D-44B9-B91F-ADA52E877F8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867-C000-48F1-886B-42B47D51F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DA6C-3A6D-44B9-B91F-ADA52E877F8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867-C000-48F1-886B-42B47D51F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DA6C-3A6D-44B9-B91F-ADA52E877F8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867-C000-48F1-886B-42B47D51F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DA6C-3A6D-44B9-B91F-ADA52E877F8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867-C000-48F1-886B-42B47D51F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DA6C-3A6D-44B9-B91F-ADA52E877F8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867-C000-48F1-886B-42B47D51F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DA6C-3A6D-44B9-B91F-ADA52E877F8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867-C000-48F1-886B-42B47D51F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DA6C-3A6D-44B9-B91F-ADA52E877F8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867-C000-48F1-886B-42B47D51F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1DA6C-3A6D-44B9-B91F-ADA52E877F8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92867-C000-48F1-886B-42B47D51F1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Surgical </a:t>
            </a:r>
            <a:r>
              <a:rPr lang="en-US" dirty="0" smtClean="0"/>
              <a:t>Technique</a:t>
            </a:r>
            <a:endParaRPr lang="en-US" dirty="0" smtClean="0"/>
          </a:p>
          <a:p>
            <a:r>
              <a:rPr lang="en-US" sz="2000" dirty="0" smtClean="0"/>
              <a:t>5.5 Knotless Anchor</a:t>
            </a:r>
            <a:endParaRPr lang="en-US" sz="2000" dirty="0" smtClean="0"/>
          </a:p>
        </p:txBody>
      </p:sp>
      <p:pic>
        <p:nvPicPr>
          <p:cNvPr id="5" name="Picture 4" descr="ROG rhode orthopedic grou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11970"/>
            <a:ext cx="7391400" cy="2288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Unload and Remove 5.5mm Knotless Inserter</a:t>
            </a:r>
            <a:endParaRPr lang="en-US" sz="3600" dirty="0"/>
          </a:p>
        </p:txBody>
      </p:sp>
      <p:pic>
        <p:nvPicPr>
          <p:cNvPr id="6" name="Picture 5" descr="IMG_9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143000"/>
            <a:ext cx="3810000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5867400"/>
            <a:ext cx="241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Knotless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9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Loading the 5.5mm Knotless Anchor</a:t>
            </a:r>
            <a:endParaRPr lang="en-US" sz="3600" dirty="0"/>
          </a:p>
        </p:txBody>
      </p:sp>
      <p:pic>
        <p:nvPicPr>
          <p:cNvPr id="7" name="Picture 6" descr="IMG_9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8382000" cy="55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1400" y="1676400"/>
            <a:ext cx="241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Knotless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1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3886200" y="3276600"/>
            <a:ext cx="1219200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Loading the 5.5mm Knotless Anchor</a:t>
            </a:r>
            <a:endParaRPr lang="en-US" sz="3600" dirty="0"/>
          </a:p>
        </p:txBody>
      </p:sp>
      <p:pic>
        <p:nvPicPr>
          <p:cNvPr id="5" name="Picture 4" descr="IMG_9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800100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5352365"/>
            <a:ext cx="241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Knotless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Loading the 5.5mm Knotless Anchor Inserter</a:t>
            </a:r>
            <a:endParaRPr lang="en-US" sz="3600" dirty="0"/>
          </a:p>
        </p:txBody>
      </p:sp>
      <p:pic>
        <p:nvPicPr>
          <p:cNvPr id="6" name="Picture 5" descr="IMG_9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229600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5029199"/>
            <a:ext cx="241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Knotless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3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86200" y="3429000"/>
            <a:ext cx="1600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Loading the 5.5mm Knotless Anchor Inserter</a:t>
            </a:r>
            <a:endParaRPr lang="en-US" sz="3600" dirty="0"/>
          </a:p>
        </p:txBody>
      </p:sp>
      <p:pic>
        <p:nvPicPr>
          <p:cNvPr id="5" name="Picture 4" descr="IMG_9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458200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2133600"/>
            <a:ext cx="241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Knotless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4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Place 5.5mm Knotless Anchor at Pre-tapped hole</a:t>
            </a:r>
            <a:endParaRPr lang="en-US" sz="3600" dirty="0"/>
          </a:p>
        </p:txBody>
      </p:sp>
      <p:pic>
        <p:nvPicPr>
          <p:cNvPr id="7" name="Picture 6" descr="IMG_9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600200"/>
            <a:ext cx="3505200" cy="525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800" y="5675530"/>
            <a:ext cx="241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Knotless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5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Gain Tension and Load Suture in Suture Ring</a:t>
            </a:r>
            <a:endParaRPr lang="en-US" sz="3600" dirty="0"/>
          </a:p>
        </p:txBody>
      </p:sp>
      <p:pic>
        <p:nvPicPr>
          <p:cNvPr id="7" name="Picture 6" descr="IMG_9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143000"/>
            <a:ext cx="3733800" cy="560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5998696"/>
            <a:ext cx="241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Knotless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6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Advance 5.5mm Anchor 1 Full Turn into hole while Maintaining Tension</a:t>
            </a:r>
            <a:endParaRPr lang="en-US" sz="3600" dirty="0"/>
          </a:p>
        </p:txBody>
      </p:sp>
      <p:pic>
        <p:nvPicPr>
          <p:cNvPr id="5" name="Picture 4" descr="IMG_9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17638"/>
            <a:ext cx="3626908" cy="5440362"/>
          </a:xfrm>
          <a:prstGeom prst="rect">
            <a:avLst/>
          </a:prstGeom>
        </p:spPr>
      </p:pic>
      <p:pic>
        <p:nvPicPr>
          <p:cNvPr id="6" name="Picture 5" descr="IMG_9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371600"/>
            <a:ext cx="3657600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5675530"/>
            <a:ext cx="241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Knotless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7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Release Tension on suture but keep in Suture Ring and advance 5.5mm Knotless Anchor until flush with bone</a:t>
            </a:r>
            <a:endParaRPr lang="en-US" sz="3600" dirty="0"/>
          </a:p>
        </p:txBody>
      </p:sp>
      <p:pic>
        <p:nvPicPr>
          <p:cNvPr id="7" name="Picture 6" descr="IMG_9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3505200" cy="5257800"/>
          </a:xfrm>
          <a:prstGeom prst="rect">
            <a:avLst/>
          </a:prstGeom>
        </p:spPr>
      </p:pic>
      <p:pic>
        <p:nvPicPr>
          <p:cNvPr id="8" name="Picture 7" descr="IMG_9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3505200" cy="525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5998696"/>
            <a:ext cx="241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Knotless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8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122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Loading the 5.5mm Knotless Anchor</vt:lpstr>
      <vt:lpstr>Loading the 5.5mm Knotless Anchor</vt:lpstr>
      <vt:lpstr>Loading the 5.5mm Knotless Anchor Inserter</vt:lpstr>
      <vt:lpstr>Loading the 5.5mm Knotless Anchor Inserter</vt:lpstr>
      <vt:lpstr>Place 5.5mm Knotless Anchor at Pre-tapped hole</vt:lpstr>
      <vt:lpstr>Gain Tension and Load Suture in Suture Ring</vt:lpstr>
      <vt:lpstr>Advance 5.5mm Anchor 1 Full Turn into hole while Maintaining Tension</vt:lpstr>
      <vt:lpstr>Release Tension on suture but keep in Suture Ring and advance 5.5mm Knotless Anchor until flush with bone</vt:lpstr>
      <vt:lpstr>Unload and Remove 5.5mm Knotless Inserter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</dc:creator>
  <cp:lastModifiedBy>ROG</cp:lastModifiedBy>
  <cp:revision>2</cp:revision>
  <dcterms:created xsi:type="dcterms:W3CDTF">2011-12-12T15:52:42Z</dcterms:created>
  <dcterms:modified xsi:type="dcterms:W3CDTF">2011-12-12T15:56:07Z</dcterms:modified>
</cp:coreProperties>
</file>