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6" autoAdjust="0"/>
    <p:restoredTop sz="94660"/>
  </p:normalViewPr>
  <p:slideViewPr>
    <p:cSldViewPr>
      <p:cViewPr varScale="1">
        <p:scale>
          <a:sx n="101" d="100"/>
          <a:sy n="101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E4F3-A98C-4D36-98D8-61E1E1575D3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11D7-4AC4-4BB7-A614-7984246A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Surgical Technique</a:t>
            </a:r>
          </a:p>
          <a:p>
            <a:r>
              <a:rPr lang="en-US" sz="2000" dirty="0" smtClean="0"/>
              <a:t>5.5Anchor</a:t>
            </a:r>
          </a:p>
        </p:txBody>
      </p:sp>
      <p:pic>
        <p:nvPicPr>
          <p:cNvPr id="5" name="Picture 4" descr="ROG rhode orthopedic grou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1970"/>
            <a:ext cx="7391400" cy="228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Advance 5.5mm Anchor Inserter</a:t>
            </a:r>
            <a:endParaRPr lang="en-US" sz="3600" dirty="0"/>
          </a:p>
        </p:txBody>
      </p:sp>
      <p:pic>
        <p:nvPicPr>
          <p:cNvPr id="7" name="Picture 6" descr="IMG_9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3810000" cy="5715000"/>
          </a:xfrm>
          <a:prstGeom prst="rect">
            <a:avLst/>
          </a:prstGeom>
        </p:spPr>
      </p:pic>
      <p:pic>
        <p:nvPicPr>
          <p:cNvPr id="8" name="Picture 7" descr="IMG_9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143000"/>
            <a:ext cx="3810000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4706033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9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905500" y="3390900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Stop when the Laser Line is at bone</a:t>
            </a:r>
            <a:endParaRPr lang="en-US" sz="3600" dirty="0"/>
          </a:p>
        </p:txBody>
      </p:sp>
      <p:pic>
        <p:nvPicPr>
          <p:cNvPr id="7" name="Picture 6" descr="IMG_9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257300"/>
            <a:ext cx="3733800" cy="560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502919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10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3657600" y="3200399"/>
            <a:ext cx="7620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Unload Anchor and Remove 5.5mm Inserter</a:t>
            </a:r>
            <a:endParaRPr lang="en-US" sz="3600" dirty="0"/>
          </a:p>
        </p:txBody>
      </p:sp>
      <p:pic>
        <p:nvPicPr>
          <p:cNvPr id="5" name="Picture 4" descr="IMG_9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143000"/>
            <a:ext cx="3810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518160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smtClean="0">
                <a:solidFill>
                  <a:srgbClr val="FFFFFF"/>
                </a:solidFill>
              </a:rPr>
              <a:t>STEP </a:t>
            </a:r>
            <a:r>
              <a:rPr lang="en-US" smtClean="0">
                <a:solidFill>
                  <a:srgbClr val="FFFFFF"/>
                </a:solidFill>
              </a:rPr>
              <a:t>11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Loading the 5.5mm Cuff Anchor Inserter</a:t>
            </a:r>
            <a:endParaRPr lang="en-US" sz="3600" dirty="0"/>
          </a:p>
        </p:txBody>
      </p:sp>
      <p:pic>
        <p:nvPicPr>
          <p:cNvPr id="7" name="Picture 6" descr="IMG_9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8153400" cy="5435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810000" y="3733800"/>
            <a:ext cx="17526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502919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Loading the 5.5mm Cuff Anchor Inserter</a:t>
            </a:r>
            <a:endParaRPr lang="en-US" sz="3600" dirty="0"/>
          </a:p>
        </p:txBody>
      </p:sp>
      <p:pic>
        <p:nvPicPr>
          <p:cNvPr id="7" name="Picture 6" descr="IMG_9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305800" cy="553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502919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Loading the 5.5mm Cuff Anchor Inserter</a:t>
            </a:r>
            <a:endParaRPr lang="en-US" sz="3600" dirty="0"/>
          </a:p>
        </p:txBody>
      </p:sp>
      <p:pic>
        <p:nvPicPr>
          <p:cNvPr id="5" name="Picture 4" descr="IMG_9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10600" cy="574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02919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3276600"/>
            <a:ext cx="1371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Loading the 5.5mm Cuff Anchor Inserter</a:t>
            </a:r>
            <a:endParaRPr lang="en-US" sz="3600" dirty="0"/>
          </a:p>
        </p:txBody>
      </p:sp>
      <p:pic>
        <p:nvPicPr>
          <p:cNvPr id="5" name="Picture 4" descr="IMG_9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17600"/>
            <a:ext cx="8382000" cy="55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5352364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Loading the 5.5mm Cuff Anchor Inserter</a:t>
            </a:r>
            <a:endParaRPr lang="en-US" sz="3600" dirty="0"/>
          </a:p>
        </p:txBody>
      </p:sp>
      <p:pic>
        <p:nvPicPr>
          <p:cNvPr id="5" name="Picture 4" descr="IMG_9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382000" cy="55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02919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5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Loading the 5.5mm Cuff Anchor Inserter</a:t>
            </a:r>
            <a:endParaRPr lang="en-US" sz="3600" dirty="0"/>
          </a:p>
        </p:txBody>
      </p:sp>
      <p:pic>
        <p:nvPicPr>
          <p:cNvPr id="5" name="Picture 4" descr="IMG_9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4582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02919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6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Advance the 5.5mm Tap</a:t>
            </a:r>
            <a:endParaRPr lang="en-US" sz="3600" dirty="0"/>
          </a:p>
        </p:txBody>
      </p:sp>
      <p:pic>
        <p:nvPicPr>
          <p:cNvPr id="7" name="Picture 6" descr="IMG_9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3626908" cy="5440362"/>
          </a:xfrm>
          <a:prstGeom prst="rect">
            <a:avLst/>
          </a:prstGeom>
        </p:spPr>
      </p:pic>
      <p:pic>
        <p:nvPicPr>
          <p:cNvPr id="8" name="Picture 7" descr="IMG_9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3626908" cy="5440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4706033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7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562600" y="3276600"/>
            <a:ext cx="1066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Stop when the Laser Line is at bone</a:t>
            </a:r>
            <a:endParaRPr lang="en-US" sz="3600" dirty="0"/>
          </a:p>
        </p:txBody>
      </p:sp>
      <p:pic>
        <p:nvPicPr>
          <p:cNvPr id="6" name="Picture 5" descr="IMG_9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143000"/>
            <a:ext cx="3810000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4706033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5.5mm Cuff Anchor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STEP </a:t>
            </a:r>
            <a:r>
              <a:rPr lang="en-US" dirty="0" smtClean="0">
                <a:solidFill>
                  <a:srgbClr val="FFFFFF"/>
                </a:solidFill>
              </a:rPr>
              <a:t>8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3505200" y="3048000"/>
            <a:ext cx="914400" cy="914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124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Loading the 5.5mm Cuff Anchor Inserter</vt:lpstr>
      <vt:lpstr>Loading the 5.5mm Cuff Anchor Inserter</vt:lpstr>
      <vt:lpstr>Loading the 5.5mm Cuff Anchor Inserter</vt:lpstr>
      <vt:lpstr>Loading the 5.5mm Cuff Anchor Inserter</vt:lpstr>
      <vt:lpstr>Loading the 5.5mm Cuff Anchor Inserter</vt:lpstr>
      <vt:lpstr>Loading the 5.5mm Cuff Anchor Inserter</vt:lpstr>
      <vt:lpstr>Advance the 5.5mm Tap</vt:lpstr>
      <vt:lpstr>Stop when the Laser Line is at bone</vt:lpstr>
      <vt:lpstr>Advance 5.5mm Anchor Inserter</vt:lpstr>
      <vt:lpstr>Stop when the Laser Line is at bone</vt:lpstr>
      <vt:lpstr>Unload Anchor and Remove 5.5mm Inserter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</dc:creator>
  <cp:lastModifiedBy>ROG</cp:lastModifiedBy>
  <cp:revision>2</cp:revision>
  <dcterms:created xsi:type="dcterms:W3CDTF">2011-12-12T15:51:57Z</dcterms:created>
  <dcterms:modified xsi:type="dcterms:W3CDTF">2012-02-27T18:25:54Z</dcterms:modified>
</cp:coreProperties>
</file>